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11"/>
  </p:notesMasterIdLst>
  <p:sldIdLst>
    <p:sldId id="257" r:id="rId2"/>
    <p:sldId id="259" r:id="rId3"/>
    <p:sldId id="266" r:id="rId4"/>
    <p:sldId id="258" r:id="rId5"/>
    <p:sldId id="260" r:id="rId6"/>
    <p:sldId id="267" r:id="rId7"/>
    <p:sldId id="268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5AAF-DF91-45BE-A108-9D3EE72B27B7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19D6B-20D9-44EE-8E9D-D588AEE6D51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66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19D6B-20D9-44EE-8E9D-D588AEE6D51A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25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483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5742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733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0938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5386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9779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2863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6578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318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190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14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251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364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336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790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810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739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3B9E53-27C1-481F-8C5B-C9A7A605692B}" type="datetimeFigureOut">
              <a:rPr lang="bg-BG" smtClean="0"/>
              <a:t>1.3.2021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3568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5" Type="http://schemas.openxmlformats.org/officeDocument/2006/relationships/image" Target="../media/image13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2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83042F-47F8-4CF9-A026-346427F86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07DD14-5793-45A9-9EFB-F999E965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09" y="1123931"/>
            <a:ext cx="11204382" cy="46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34241"/>
      </p:ext>
    </p:extLst>
  </p:cSld>
  <p:clrMapOvr>
    <a:masterClrMapping/>
  </p:clrMapOvr>
  <p:transition spd="slow" advTm="2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D0C504-D27A-447A-92DD-B4817699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bg-BG" noProof="1">
                <a:ea typeface="+mj-lt"/>
                <a:cs typeface="+mj-lt"/>
              </a:rPr>
              <a:t>Participant</a:t>
            </a:r>
            <a:r>
              <a:rPr lang="en-US" noProof="1">
                <a:ea typeface="+mj-lt"/>
                <a:cs typeface="+mj-lt"/>
              </a:rPr>
              <a:t>s</a:t>
            </a:r>
            <a:endParaRPr lang="bg-BG"/>
          </a:p>
        </p:txBody>
      </p:sp>
      <p:pic>
        <p:nvPicPr>
          <p:cNvPr id="7" name="Контейнер за съдържание 6" descr="Картина, която съдържа стена, лице, закрито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B90B407D-04A9-46A1-BEBB-BBF8DE81D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58" y="1973791"/>
            <a:ext cx="1570821" cy="1570821"/>
          </a:xfrm>
        </p:spPr>
      </p:pic>
      <p:pic>
        <p:nvPicPr>
          <p:cNvPr id="9" name="Картина 8" descr="Картина, която съдържа текст, стена, лице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32D67765-C958-4166-B892-5BDD429A0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83" y="1992012"/>
            <a:ext cx="1569419" cy="1569419"/>
          </a:xfrm>
          <a:prstGeom prst="rect">
            <a:avLst/>
          </a:prstGeom>
        </p:spPr>
      </p:pic>
      <p:pic>
        <p:nvPicPr>
          <p:cNvPr id="11" name="Картина 10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2A9434E7-6378-4D8B-A51F-376E1C1F1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8" y="1973791"/>
            <a:ext cx="1570822" cy="1570822"/>
          </a:xfrm>
          <a:prstGeom prst="rect">
            <a:avLst/>
          </a:prstGeom>
        </p:spPr>
      </p:pic>
      <p:pic>
        <p:nvPicPr>
          <p:cNvPr id="13" name="Картина 12" descr="Картина, която съдържа стена, лице, дрехи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9D7680B6-633A-43FD-87E4-186DB26F3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0" y="1973791"/>
            <a:ext cx="1569420" cy="1569420"/>
          </a:xfrm>
          <a:prstGeom prst="rect">
            <a:avLst/>
          </a:prstGeom>
        </p:spPr>
      </p:pic>
      <p:pic>
        <p:nvPicPr>
          <p:cNvPr id="15" name="Картина 14" descr="Картина, която съдържа стена, дрехи, лице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B6CF87AD-70AB-4080-B56B-C957C3158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01" y="1973791"/>
            <a:ext cx="1569420" cy="1569420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5A7BDE68-78CB-4519-8126-1A78E2AB38D6}"/>
              </a:ext>
            </a:extLst>
          </p:cNvPr>
          <p:cNvSpPr txBox="1"/>
          <p:nvPr/>
        </p:nvSpPr>
        <p:spPr>
          <a:xfrm>
            <a:off x="2894179" y="3934686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Kaloyan Pazlamachev IX B</a:t>
            </a:r>
            <a:endParaRPr lang="bg-BG" sz="1200"/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62C4BEE-F14C-45E9-AC60-F4DE1E4BCB14}"/>
              </a:ext>
            </a:extLst>
          </p:cNvPr>
          <p:cNvSpPr txBox="1"/>
          <p:nvPr/>
        </p:nvSpPr>
        <p:spPr>
          <a:xfrm>
            <a:off x="524937" y="3934686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Kamelya </a:t>
            </a:r>
          </a:p>
          <a:p>
            <a:pPr algn="ctr"/>
            <a:r>
              <a:rPr lang="en-US" sz="1200"/>
              <a:t>Yaneva IX G</a:t>
            </a:r>
            <a:endParaRPr lang="bg-BG" sz="120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307189B6-EA80-45DD-83DC-A10B4EAC74F6}"/>
              </a:ext>
            </a:extLst>
          </p:cNvPr>
          <p:cNvSpPr txBox="1"/>
          <p:nvPr/>
        </p:nvSpPr>
        <p:spPr>
          <a:xfrm>
            <a:off x="10001905" y="3934685"/>
            <a:ext cx="156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Vesela</a:t>
            </a:r>
          </a:p>
          <a:p>
            <a:pPr algn="ctr"/>
            <a:r>
              <a:rPr lang="en-US" sz="1200"/>
              <a:t>Dekova IX A</a:t>
            </a:r>
            <a:endParaRPr lang="bg-BG" sz="1200"/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69B495B9-C5C9-487F-9788-70EAA10CB570}"/>
              </a:ext>
            </a:extLst>
          </p:cNvPr>
          <p:cNvSpPr txBox="1"/>
          <p:nvPr/>
        </p:nvSpPr>
        <p:spPr>
          <a:xfrm>
            <a:off x="7638259" y="3934686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Andrey</a:t>
            </a:r>
          </a:p>
          <a:p>
            <a:pPr algn="ctr"/>
            <a:r>
              <a:rPr lang="en-US" sz="1200"/>
              <a:t>Andreev IX G</a:t>
            </a:r>
            <a:endParaRPr lang="bg-BG" sz="1200"/>
          </a:p>
        </p:txBody>
      </p:sp>
      <p:sp>
        <p:nvSpPr>
          <p:cNvPr id="20" name="Текстово поле 19">
            <a:extLst>
              <a:ext uri="{FF2B5EF4-FFF2-40B4-BE49-F238E27FC236}">
                <a16:creationId xmlns:a16="http://schemas.microsoft.com/office/drawing/2014/main" id="{9AE1842B-DF01-42C0-9867-68C673B59A81}"/>
              </a:ext>
            </a:extLst>
          </p:cNvPr>
          <p:cNvSpPr txBox="1"/>
          <p:nvPr/>
        </p:nvSpPr>
        <p:spPr>
          <a:xfrm>
            <a:off x="5263421" y="3934685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Petya</a:t>
            </a:r>
          </a:p>
          <a:p>
            <a:pPr algn="ctr"/>
            <a:r>
              <a:rPr lang="en-US" sz="1200"/>
              <a:t>Petkova IX V</a:t>
            </a:r>
          </a:p>
        </p:txBody>
      </p:sp>
      <p:pic>
        <p:nvPicPr>
          <p:cNvPr id="3" name="second slide">
            <a:hlinkClick r:id="" action="ppaction://media"/>
            <a:extLst>
              <a:ext uri="{FF2B5EF4-FFF2-40B4-BE49-F238E27FC236}">
                <a16:creationId xmlns:a16="http://schemas.microsoft.com/office/drawing/2014/main" id="{29CCE385-CEFD-4288-BF3A-F4A91E504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4941" y="5571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17289"/>
      </p:ext>
    </p:extLst>
  </p:cSld>
  <p:clrMapOvr>
    <a:masterClrMapping/>
  </p:clrMapOvr>
  <p:transition spd="slow" advClick="0" advTm="2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1CAED7B9-25DD-45AA-A49B-095998039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99624"/>
            <a:ext cx="4538741" cy="4058751"/>
          </a:xfrm>
        </p:spPr>
        <p:txBody>
          <a:bodyPr anchor="ctr">
            <a:normAutofit/>
          </a:bodyPr>
          <a:lstStyle/>
          <a:p>
            <a:pPr marL="36900" indent="0" algn="ctr">
              <a:buClr>
                <a:srgbClr val="F3B550"/>
              </a:buClr>
              <a:buNone/>
            </a:pPr>
            <a:r>
              <a:rPr lang="en-US" sz="4000"/>
              <a:t>Everyone’s work</a:t>
            </a:r>
            <a:endParaRPr lang="bg-BG" sz="4000"/>
          </a:p>
        </p:txBody>
      </p:sp>
      <p:sp>
        <p:nvSpPr>
          <p:cNvPr id="3076" name="Rectangle 70">
            <a:extLst>
              <a:ext uri="{FF2B5EF4-FFF2-40B4-BE49-F238E27FC236}">
                <a16:creationId xmlns:a16="http://schemas.microsoft.com/office/drawing/2014/main" id="{8398FBB8-CA65-4A60-B1BC-4FC499EF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B0EC6D-2F70-49AB-B3D6-95507254A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 r="-3" b="-3"/>
          <a:stretch/>
        </p:blipFill>
        <p:spPr bwMode="auto">
          <a:xfrm>
            <a:off x="6563762" y="1438360"/>
            <a:ext cx="4233113" cy="3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Third slide">
            <a:hlinkClick r:id="" action="ppaction://media"/>
            <a:extLst>
              <a:ext uri="{FF2B5EF4-FFF2-40B4-BE49-F238E27FC236}">
                <a16:creationId xmlns:a16="http://schemas.microsoft.com/office/drawing/2014/main" id="{54963B66-2438-4103-A3B9-68D6B06BC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995" y="5651988"/>
            <a:ext cx="609600" cy="609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70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1000">
        <p14:pan dir="u"/>
      </p:transition>
    </mc:Choice>
    <mc:Fallback xmlns=""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8BCB9364-C296-4B3E-B40C-9474FBD5E8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93" b="6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06F2AB-16CF-46C4-88B3-D725F451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Theme</a:t>
            </a:r>
          </a:p>
        </p:txBody>
      </p:sp>
      <p:pic>
        <p:nvPicPr>
          <p:cNvPr id="7" name="fourth slide (final)">
            <a:hlinkClick r:id="" action="ppaction://media"/>
            <a:extLst>
              <a:ext uri="{FF2B5EF4-FFF2-40B4-BE49-F238E27FC236}">
                <a16:creationId xmlns:a16="http://schemas.microsoft.com/office/drawing/2014/main" id="{310BDC0F-0A54-4A00-948B-2D2F83224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9510" y="5803576"/>
            <a:ext cx="609600" cy="6096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7294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6000">
        <p:cover/>
      </p:transition>
    </mc:Choice>
    <mc:Fallback xmlns="">
      <p:transition spd="slow" advClick="0" advTm="5600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16CD01-E41B-4C8E-8D03-E3B6CE19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en-US"/>
              <a:t>Used technologies</a:t>
            </a:r>
            <a:endParaRPr lang="bg-BG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C093F3A3-942C-4D8A-97B7-C7E87C5EA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955" y="3162961"/>
            <a:ext cx="2208955" cy="2054328"/>
          </a:xfrm>
          <a:prstGeom prst="rect">
            <a:avLst/>
          </a:prstGeom>
        </p:spPr>
      </p:pic>
      <p:pic>
        <p:nvPicPr>
          <p:cNvPr id="1026" name="Picture 2" descr="Резултат с изображение за „word“">
            <a:extLst>
              <a:ext uri="{FF2B5EF4-FFF2-40B4-BE49-F238E27FC236}">
                <a16:creationId xmlns:a16="http://schemas.microsoft.com/office/drawing/2014/main" id="{B4D06633-D97C-4E0E-99C1-D4B0E145E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363" y="4480219"/>
            <a:ext cx="2240905" cy="19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Резултат с изображение за „c++“">
            <a:extLst>
              <a:ext uri="{FF2B5EF4-FFF2-40B4-BE49-F238E27FC236}">
                <a16:creationId xmlns:a16="http://schemas.microsoft.com/office/drawing/2014/main" id="{732BC5FB-BF42-4210-B193-5DC8D6D1F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0481E77-290E-4B56-865F-000E82CEE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211" y="4326883"/>
            <a:ext cx="1827397" cy="2054328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11ECDAF0-5648-4807-9DD6-52F29AC28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7753" y="284176"/>
            <a:ext cx="2041157" cy="1900992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B60EC046-DE54-4238-BF1F-6EE88061D7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69" t="10576" r="12176" b="12276"/>
          <a:stretch/>
        </p:blipFill>
        <p:spPr>
          <a:xfrm>
            <a:off x="477046" y="492707"/>
            <a:ext cx="1776741" cy="1722520"/>
          </a:xfrm>
          <a:prstGeom prst="rect">
            <a:avLst/>
          </a:prstGeom>
        </p:spPr>
      </p:pic>
      <p:pic>
        <p:nvPicPr>
          <p:cNvPr id="2050" name="Picture 2" descr="Visual Studio IDE, Code Editor, Azure DevOps, &amp; App Center - Visual Studio">
            <a:extLst>
              <a:ext uri="{FF2B5EF4-FFF2-40B4-BE49-F238E27FC236}">
                <a16:creationId xmlns:a16="http://schemas.microsoft.com/office/drawing/2014/main" id="{82B8772F-579E-4ED9-BAA4-83EAB8B2D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10010" r="10523" b="12462"/>
          <a:stretch/>
        </p:blipFill>
        <p:spPr bwMode="auto">
          <a:xfrm>
            <a:off x="503422" y="3032080"/>
            <a:ext cx="1888588" cy="18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eatures | GitHub · GitHub">
            <a:extLst>
              <a:ext uri="{FF2B5EF4-FFF2-40B4-BE49-F238E27FC236}">
                <a16:creationId xmlns:a16="http://schemas.microsoft.com/office/drawing/2014/main" id="{ECE8D3BB-4E58-4427-86AF-3B26B7FD1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 t="3329" r="25522" b="-195"/>
          <a:stretch/>
        </p:blipFill>
        <p:spPr bwMode="auto">
          <a:xfrm>
            <a:off x="5102071" y="1792936"/>
            <a:ext cx="1987857" cy="205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fifth slide">
            <a:hlinkClick r:id="" action="ppaction://media"/>
            <a:extLst>
              <a:ext uri="{FF2B5EF4-FFF2-40B4-BE49-F238E27FC236}">
                <a16:creationId xmlns:a16="http://schemas.microsoft.com/office/drawing/2014/main" id="{5AD6BF9B-372A-4342-B557-3052C2102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3422" y="57556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63494"/>
      </p:ext>
    </p:extLst>
  </p:cSld>
  <p:clrMapOvr>
    <a:masterClrMapping/>
  </p:clrMapOvr>
  <p:transition spd="med" advTm="13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F0E9B5-9909-4435-AF03-050F2BE2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spc="150"/>
              <a:t>Organization time</a:t>
            </a:r>
            <a:endParaRPr lang="en-US" sz="37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артина, която съдържа часовник, графична колекция&#10;&#10;Описанието е генерирано автоматично">
            <a:extLst>
              <a:ext uri="{FF2B5EF4-FFF2-40B4-BE49-F238E27FC236}">
                <a16:creationId xmlns:a16="http://schemas.microsoft.com/office/drawing/2014/main" id="{149A34D9-D52B-432F-B42E-A2B740AB2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5" r="-1" b="6495"/>
          <a:stretch/>
        </p:blipFill>
        <p:spPr bwMode="auto">
          <a:xfrm>
            <a:off x="1380489" y="1438360"/>
            <a:ext cx="5562032" cy="3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ixth slide">
            <a:hlinkClick r:id="" action="ppaction://media"/>
            <a:extLst>
              <a:ext uri="{FF2B5EF4-FFF2-40B4-BE49-F238E27FC236}">
                <a16:creationId xmlns:a16="http://schemas.microsoft.com/office/drawing/2014/main" id="{B435274A-3888-42F1-A6DC-7C6F14408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7079" y="5746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>
        <p14:prism isInverted="1"/>
      </p:transition>
    </mc:Choice>
    <mc:Fallback xmlns="">
      <p:transition spd="slow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B965010-EAC7-4C18-B861-330F6E37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13" y="628073"/>
            <a:ext cx="10353762" cy="970450"/>
          </a:xfrm>
        </p:spPr>
        <p:txBody>
          <a:bodyPr>
            <a:normAutofit/>
          </a:bodyPr>
          <a:lstStyle/>
          <a:p>
            <a:r>
              <a:rPr lang="en-US" sz="4400"/>
              <a:t>Future ideas</a:t>
            </a:r>
            <a:endParaRPr lang="bg-BG" sz="44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6F0C691-47E5-4697-94CB-C196EFC6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06" y="1753406"/>
            <a:ext cx="3351187" cy="33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eventh slide">
            <a:hlinkClick r:id="" action="ppaction://media"/>
            <a:extLst>
              <a:ext uri="{FF2B5EF4-FFF2-40B4-BE49-F238E27FC236}">
                <a16:creationId xmlns:a16="http://schemas.microsoft.com/office/drawing/2014/main" id="{F303A003-2CDA-47BC-9978-92382B339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8995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6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Tm="19000">
        <p15:prstTrans prst="pageCurlDouble"/>
      </p:transition>
    </mc:Choice>
    <mc:Fallback xmlns="">
      <p:transition spd="slow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1296CE-B0F1-4962-ACA6-B678E50F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our project</a:t>
            </a:r>
            <a:endParaRPr lang="bg-BG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8CC75A-D562-4808-ABC6-BF43D277A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568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D7E393B5-CD8B-44F6-A0D2-04B32605B90A}"/>
              </a:ext>
            </a:extLst>
          </p:cNvPr>
          <p:cNvSpPr txBox="1"/>
          <p:nvPr/>
        </p:nvSpPr>
        <p:spPr>
          <a:xfrm>
            <a:off x="3503676" y="2339400"/>
            <a:ext cx="5184648" cy="1754326"/>
          </a:xfrm>
          <a:prstGeom prst="rect">
            <a:avLst/>
          </a:prstGeom>
          <a:gradFill flip="none" rotWithShape="1">
            <a:gsLst>
              <a:gs pos="0">
                <a:srgbClr val="AFA8A7">
                  <a:shade val="30000"/>
                  <a:satMod val="115000"/>
                </a:srgbClr>
              </a:gs>
              <a:gs pos="50000">
                <a:srgbClr val="AFA8A7">
                  <a:shade val="67500"/>
                  <a:satMod val="115000"/>
                </a:srgbClr>
              </a:gs>
              <a:gs pos="100000">
                <a:srgbClr val="AFA8A7">
                  <a:shade val="100000"/>
                  <a:satMod val="115000"/>
                </a:srgbClr>
              </a:gs>
            </a:gsLst>
            <a:lin ang="16200000" scaled="1"/>
            <a:tileRect/>
          </a:gradFill>
          <a:ln w="6350">
            <a:solidFill>
              <a:schemeClr val="tx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i="1"/>
              <a:t>Thanks For </a:t>
            </a:r>
          </a:p>
          <a:p>
            <a:pPr algn="ctr"/>
            <a:r>
              <a:rPr lang="en-US" sz="5400" b="1" i="1"/>
              <a:t>Your Attention</a:t>
            </a:r>
          </a:p>
        </p:txBody>
      </p:sp>
      <p:pic>
        <p:nvPicPr>
          <p:cNvPr id="3" name="eighth slide">
            <a:hlinkClick r:id="" action="ppaction://media"/>
            <a:extLst>
              <a:ext uri="{FF2B5EF4-FFF2-40B4-BE49-F238E27FC236}">
                <a16:creationId xmlns:a16="http://schemas.microsoft.com/office/drawing/2014/main" id="{5DBD6B69-907E-4544-9192-2A5A585C0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5818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7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000">
        <p:fade/>
      </p:transition>
    </mc:Choice>
    <mc:Fallback xmlns=""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лоча">
  <a:themeElements>
    <a:clrScheme name="Плоча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Плоча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лоч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TM04033929[[fn=Плоча]]</Template>
  <TotalTime>935</TotalTime>
  <Words>40</Words>
  <Application>Microsoft Office PowerPoint</Application>
  <PresentationFormat>Широк екран</PresentationFormat>
  <Paragraphs>19</Paragraphs>
  <Slides>9</Slides>
  <Notes>1</Notes>
  <HiddenSlides>0</HiddenSlides>
  <MMClips>7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3" baseType="lpstr">
      <vt:lpstr>Calibri</vt:lpstr>
      <vt:lpstr>Calisto MT</vt:lpstr>
      <vt:lpstr>Wingdings 2</vt:lpstr>
      <vt:lpstr>Плоча</vt:lpstr>
      <vt:lpstr>Презентация на PowerPoint</vt:lpstr>
      <vt:lpstr>Participants</vt:lpstr>
      <vt:lpstr>Презентация на PowerPoint</vt:lpstr>
      <vt:lpstr>Theme</vt:lpstr>
      <vt:lpstr>Used technologies</vt:lpstr>
      <vt:lpstr>Organization time</vt:lpstr>
      <vt:lpstr>Future ideas</vt:lpstr>
      <vt:lpstr>Video of our project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(team name)</dc:title>
  <dc:creator>Калоян Пазламачев</dc:creator>
  <cp:lastModifiedBy>Калоян Пазламачев</cp:lastModifiedBy>
  <cp:revision>29</cp:revision>
  <dcterms:created xsi:type="dcterms:W3CDTF">2021-02-21T18:01:08Z</dcterms:created>
  <dcterms:modified xsi:type="dcterms:W3CDTF">2021-03-01T02:45:08Z</dcterms:modified>
</cp:coreProperties>
</file>